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703EE-3ADC-4B05-97C8-8383BD682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C9049-C3C8-4011-AA61-D36F5CD76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A6091-E28D-431D-8335-2788D7328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9C915-1B81-42DE-9337-32E0ACCB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E7275-CE75-455A-B288-6E5968D41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033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15FFE-FB20-47EE-B29A-544EA770F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CACE1-097D-4977-AE85-1D147899A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50B34-E486-4147-BA3B-9F1097EE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54C5-A656-435C-8EE4-CAB16FAB5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BA259-E878-4159-A98B-FD29960A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274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670850-64D5-4DBA-AADB-8A7D637EBA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6567C3-9087-4320-8D2B-0ECA2ECB6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29DEE-F497-48FC-83AF-1038D9C8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EC9-4AD6-48AF-89B3-00B6A936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E00DE-275A-47E0-B6F7-579065D36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30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7E8-7936-4237-82F0-84EC51849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8381F-349E-4DA4-8026-A8DC389D8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80BF5-98C2-4CF3-B8B8-0FDA2064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F1667-6281-4632-9B01-01CB28D8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0B765-AA8E-4E11-9650-F0FCD0E7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271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B677F-D45D-4AB3-A5E6-3EB95FC15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D214E-7D36-467B-8D7E-6303DF6AB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5E2D0-723B-42EE-930E-046CF123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B12C5-0842-4F62-8C18-72905FF0B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E1FE8-60EA-42C9-95BE-1F7CB86E1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356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B769-A26C-47C5-91CE-758742AFB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B3B9B-A7FA-4A01-A76E-32ED3F6B4C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B9A70B-A4A6-4AE0-99BA-AEEB35CE4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36DCC-D9C8-4AB1-8C84-811804FBF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BCB3F-3313-4422-BD41-4062EB45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3FB28-783E-4E42-8DC2-3CBE13BBE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235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D204C-F05D-4B4E-AF79-41CC1E60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776E-B06B-4C89-967E-41E414A09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0B5F7-CB5A-40F3-8D37-F07CB7FF8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82440D-31F4-4429-AF29-EE577BF97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570245-581B-4FC9-A292-3BED5B2AF2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225E7D-9910-4BB1-9015-DB49E843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2C8CA-0D4C-416F-BCA3-064536F53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1C9D06-3AC1-4235-81B1-3B7F0C81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95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5ABAC-667E-4441-9965-A2604B9F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BE38A-AA1B-4D06-8C67-C85530860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22C2DA-5BA1-41AC-913C-7A32BD09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B0FFA-F1E8-4CA7-B2FB-840686D2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486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05FD66-C103-44D0-BB54-853F809CF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ACBA43-E0FF-41EB-B0EC-C8EFBF0CF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CDE9D-E669-42E7-96E7-85C2DAD0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03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DBC7-BCEE-47DA-9AE9-2A8C93C4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49C4A-C154-41D6-AC44-BBE8AEE22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B0AEA-0AF4-4438-A5C8-4636E8D48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D812E-64D2-40CA-8CFB-0B2A7AD36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EB17F-E449-475B-B6E1-70801CE0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990E0-F7C0-43AE-B1B9-848D9B32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243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05BF-76B4-42D2-A402-A2C3A793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ACD60C-4D06-4D16-AB53-F75A50464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51878-ACE5-451E-9B34-B0AAFF538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B8927-FB21-423B-BE82-A2CEAB06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203D4-6D60-43E3-8269-D3A11A1E4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5F798-4610-4467-80F7-0560A6D5F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487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09EFD-5896-4CDC-BFFE-C1DD16233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64397-543D-4E40-AF2B-1701ABF9F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A9D1-034F-42C6-8EEE-DE9F0C171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28035-D0A0-4CC3-9077-A3C8385536B7}" type="datetimeFigureOut">
              <a:rPr lang="en-IN" smtClean="0"/>
              <a:t>22-10-2020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5D5E4-710C-4C85-9A3D-4A0E31FBA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DC5C4-8344-4D60-AEBB-EFA345110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58B38-F526-4602-B059-4153CE58D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810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4A4E-B911-48F2-AD81-6B865B373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solidFill>
                  <a:srgbClr val="FF0000"/>
                </a:solidFill>
              </a:rPr>
              <a:t>FYBSc ENGLISH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TOPIC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B6CA-A6A3-4AE0-9DE0-3B98B8D4F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 algn="ctr"/>
            <a:r>
              <a:rPr lang="en-IN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LETTERS OF REQUEST</a:t>
            </a:r>
          </a:p>
        </p:txBody>
      </p:sp>
    </p:spTree>
    <p:extLst>
      <p:ext uri="{BB962C8B-B14F-4D97-AF65-F5344CB8AC3E}">
        <p14:creationId xmlns:p14="http://schemas.microsoft.com/office/powerpoint/2010/main" val="2473574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F998-CC8B-45DA-8349-2AB170CC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651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rgbClr val="FF0000"/>
                </a:solidFill>
              </a:rPr>
              <a:t>You missed your test last week. Write a request letter to your teacher for a retest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FF6BE-B5BB-41A0-8003-BAF9952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776"/>
            <a:ext cx="10515600" cy="4812187"/>
          </a:xfrm>
        </p:spPr>
        <p:txBody>
          <a:bodyPr/>
          <a:lstStyle/>
          <a:p>
            <a:endParaRPr lang="en-IN" dirty="0"/>
          </a:p>
          <a:p>
            <a:pPr marL="0" indent="0">
              <a:buNone/>
            </a:pPr>
            <a:r>
              <a:rPr lang="en-IN" dirty="0"/>
              <a:t>Respected Sir</a:t>
            </a:r>
          </a:p>
          <a:p>
            <a:pPr marL="0" indent="0">
              <a:buNone/>
            </a:pPr>
            <a:r>
              <a:rPr lang="en-IN" dirty="0"/>
              <a:t>I am Rohan. I was absent for the test last Monday . Please Give me retest on Saturday.</a:t>
            </a:r>
          </a:p>
          <a:p>
            <a:pPr marL="0" indent="0">
              <a:buNone/>
            </a:pPr>
            <a:r>
              <a:rPr lang="en-IN" dirty="0"/>
              <a:t>Thank you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Your Student</a:t>
            </a:r>
          </a:p>
          <a:p>
            <a:pPr marL="0" indent="0">
              <a:buNone/>
            </a:pPr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303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F94EB-13B6-42ED-86B2-8CFC505D1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105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7DFD0-01BC-4277-A61D-A86E0DFF5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7230"/>
            <a:ext cx="10515600" cy="5139733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9088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CF1FD-38B1-43E0-B99C-DBFF11FB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412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5BA34-C2DC-4C5D-9D73-3021E0B8D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845"/>
            <a:ext cx="10515600" cy="4621118"/>
          </a:xfrm>
        </p:spPr>
        <p:txBody>
          <a:bodyPr/>
          <a:lstStyle/>
          <a:p>
            <a:r>
              <a:rPr lang="en-IN" dirty="0"/>
              <a:t>Imagine you  are the Class Representative of your class. On behalf of your class, write a letter to the principal requestion for permission to go on a Two Days Picnic</a:t>
            </a:r>
          </a:p>
        </p:txBody>
      </p:sp>
    </p:spTree>
    <p:extLst>
      <p:ext uri="{BB962C8B-B14F-4D97-AF65-F5344CB8AC3E}">
        <p14:creationId xmlns:p14="http://schemas.microsoft.com/office/powerpoint/2010/main" val="34334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6FC43-C317-4828-A3D8-13A3B0771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are letters of Request?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E3879-A859-4839-ACE8-1148573C8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request letter</a:t>
            </a:r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 is a formal  written by an individual or by an organization  when someone wants to politely………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ask for information,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favor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permission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assistance</a:t>
            </a:r>
            <a:endParaRPr lang="en-US" b="0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document,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details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permission 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31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titled Write a Letter Requesting a Favor Step 2">
            <a:extLst>
              <a:ext uri="{FF2B5EF4-FFF2-40B4-BE49-F238E27FC236}">
                <a16:creationId xmlns:a16="http://schemas.microsoft.com/office/drawing/2014/main" id="{66025C88-FCA3-4E22-8A68-CCD7B1B1DA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FF8711-C94F-4C85-AF65-F53AF22A3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263" y="245660"/>
            <a:ext cx="10372297" cy="641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1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6EFB8-FF8F-46EE-B6FC-95C45AD2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Preparing To Write a 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2B3A2-7293-4CC6-AAC0-8BD655590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1) Identify the proper person for the request</a:t>
            </a:r>
            <a:r>
              <a:rPr lang="en-US" b="1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.</a:t>
            </a:r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 </a:t>
            </a:r>
          </a:p>
          <a:p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Many times, part of making a request is finding out who the right person to contact is. </a:t>
            </a:r>
          </a:p>
          <a:p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Generally, you should ask the person most qualified to fulfill your request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045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F0DFF-457C-4710-96BC-D609DC11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3</a:t>
            </a:r>
            <a:r>
              <a:rPr lang="en-IN" sz="3200" dirty="0">
                <a:solidFill>
                  <a:srgbClr val="FF0000"/>
                </a:solidFill>
              </a:rPr>
              <a:t>)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 Leave enough time for the request</a:t>
            </a:r>
            <a:r>
              <a:rPr lang="en-US" b="1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.</a:t>
            </a:r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 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09FB6-EF04-4E21-8803-03B12DA2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Always give time to the recipient as the person may be busy.</a:t>
            </a:r>
          </a:p>
          <a:p>
            <a:r>
              <a:rPr lang="en-US" dirty="0">
                <a:solidFill>
                  <a:srgbClr val="545454"/>
                </a:solidFill>
                <a:latin typeface="Helvetica" panose="020B0604020202020204" pitchFamily="34" charset="0"/>
              </a:rPr>
              <a:t>Very short notice letters may not achieve the result</a:t>
            </a:r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 </a:t>
            </a:r>
          </a:p>
          <a:p>
            <a:endParaRPr lang="en-US" dirty="0">
              <a:solidFill>
                <a:srgbClr val="545454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8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5B680-3EE1-4058-91E0-840CBBB34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174"/>
          </a:xfrm>
        </p:spPr>
        <p:txBody>
          <a:bodyPr/>
          <a:lstStyle/>
          <a:p>
            <a:r>
              <a:rPr lang="en-IN" dirty="0"/>
              <a:t>4)</a:t>
            </a:r>
            <a:r>
              <a:rPr lang="en-US" b="1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sz="3600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Introduce yourself</a:t>
            </a:r>
            <a:r>
              <a:rPr lang="en-US" b="1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.</a:t>
            </a:r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 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AF6BD-F045-4D3A-BB97-C44BCD78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8173"/>
            <a:ext cx="10515600" cy="5098790"/>
          </a:xfrm>
        </p:spPr>
        <p:txBody>
          <a:bodyPr>
            <a:normAutofit lnSpcReduction="1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545454"/>
              </a:solidFill>
              <a:effectLst/>
              <a:latin typeface="Helvetica" panose="020B0604020202020204" pitchFamily="34" charset="0"/>
            </a:endParaRPr>
          </a:p>
          <a:p>
            <a:pPr fontAlgn="base"/>
            <a:r>
              <a:rPr lang="en-US" sz="2400" b="0" i="0" dirty="0">
                <a:solidFill>
                  <a:srgbClr val="54545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Introducing yourself has two advantages:</a:t>
            </a:r>
          </a:p>
          <a:p>
            <a:pPr fontAlgn="base"/>
            <a:r>
              <a:rPr lang="en-US" sz="2400" b="0" i="0" dirty="0">
                <a:solidFill>
                  <a:srgbClr val="54545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First, it's polite. Remember, whoever you're writing to probably doesn't have to grant your request, so good manners will show that you've put thought and effort into contacting him or her. </a:t>
            </a:r>
          </a:p>
          <a:p>
            <a:pPr fontAlgn="base"/>
            <a:r>
              <a:rPr lang="en-US" sz="2400" b="0" i="0" dirty="0">
                <a:solidFill>
                  <a:srgbClr val="54545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Second, identifying yourself will help the recipient understand who you are and better process your request.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54545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this is an unsolicited request, the recipient will need to know who's making the request. Make a brief introduction of yourself, such as your job/position or affiliated organization. This will help your reader understand who is making the request.</a:t>
            </a:r>
            <a:r>
              <a:rPr lang="en-US" sz="2400" baseline="30000" dirty="0">
                <a:solidFill>
                  <a:srgbClr val="3075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[5</a:t>
            </a:r>
            <a:endParaRPr lang="en-US" sz="2400" b="0" i="0" dirty="0">
              <a:solidFill>
                <a:srgbClr val="54545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54545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you've met the person before, it might help to remind him or her. For example, you might write: “We met last week at the sports banquet. I was pleased to make your acquaintance</a:t>
            </a:r>
            <a:r>
              <a:rPr lang="en-US" sz="2400" b="0" i="0" dirty="0">
                <a:solidFill>
                  <a:srgbClr val="545454"/>
                </a:solidFill>
                <a:effectLst/>
                <a:latin typeface="inherit"/>
              </a:rPr>
              <a:t>.”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8229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0C429-EA19-4D67-82F0-B75576928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State the favour .Do not demand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7241B-A2EB-4F8E-8831-CB39AD352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introducing yourself, start a second paragraph. Politely, but clearly, state the favor you need.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Also fill in any necessary details the recipient will need to meet your request, like dates and time.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DA7A4-BC1F-4EAC-8553-A1C4F388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Tell your recipient why the favor is important</a:t>
            </a:r>
            <a:r>
              <a:rPr lang="en-US" b="1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.</a:t>
            </a:r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 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6A293-3625-4121-927D-6C8F64370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In some situations  you might need to convince the recipient that he or she should grant your request. </a:t>
            </a:r>
          </a:p>
          <a:p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This should also go in the second paragraph. Have all your supporting evidence ready and briefly say  why this request is important, and why granting it would be helpful.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06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3BFC3-ED99-4CCD-BFDE-47F369CD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Close the letter politely</a:t>
            </a:r>
            <a:r>
              <a:rPr lang="en-US" b="1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.</a:t>
            </a:r>
            <a:r>
              <a:rPr lang="en-US" b="0" i="0" dirty="0">
                <a:solidFill>
                  <a:srgbClr val="545454"/>
                </a:solidFill>
                <a:effectLst/>
                <a:latin typeface="Helvetica" panose="020B0604020202020204" pitchFamily="34" charset="0"/>
              </a:rPr>
              <a:t> 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9D604-2A02-465A-9CA0-9A3AF8129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54545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you've stated your request and provided all the necessary information the recipient may need, then close on a polite note. </a:t>
            </a:r>
          </a:p>
          <a:p>
            <a:r>
              <a:rPr lang="en-US" b="0" i="0" dirty="0">
                <a:solidFill>
                  <a:srgbClr val="54545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Thank the recipient for considering your request, and say that you look forward to hearing back. </a:t>
            </a:r>
          </a:p>
          <a:p>
            <a:r>
              <a:rPr lang="en-US" b="0" i="0" dirty="0">
                <a:solidFill>
                  <a:srgbClr val="54545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Then end with a proper salutation like "Sincerely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213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527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</vt:lpstr>
      <vt:lpstr>Calibri</vt:lpstr>
      <vt:lpstr>Calibri Light</vt:lpstr>
      <vt:lpstr>Helvetica</vt:lpstr>
      <vt:lpstr>inherit</vt:lpstr>
      <vt:lpstr>Times New Roman</vt:lpstr>
      <vt:lpstr>Wingdings</vt:lpstr>
      <vt:lpstr>Office Theme</vt:lpstr>
      <vt:lpstr>FYBSc ENGLISH TOPIC 6</vt:lpstr>
      <vt:lpstr>What are letters of Request?</vt:lpstr>
      <vt:lpstr>PowerPoint Presentation</vt:lpstr>
      <vt:lpstr>Preparing To Write a letter</vt:lpstr>
      <vt:lpstr>3) Leave enough time for the request. </vt:lpstr>
      <vt:lpstr>4) Introduce yourself. </vt:lpstr>
      <vt:lpstr>State the favour .Do not demand it</vt:lpstr>
      <vt:lpstr>Tell your recipient why the favor is important. </vt:lpstr>
      <vt:lpstr>Close the letter politely. </vt:lpstr>
      <vt:lpstr>You missed your test last week. Write a request letter to your teacher for a retest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FYBSc ENGLISH TOPIC 6</dc:title>
  <dc:creator>Dr C. R. Gurjar</dc:creator>
  <cp:lastModifiedBy>Dr C. R. Gurjar</cp:lastModifiedBy>
  <cp:revision>8</cp:revision>
  <dcterms:created xsi:type="dcterms:W3CDTF">2020-10-19T06:25:38Z</dcterms:created>
  <dcterms:modified xsi:type="dcterms:W3CDTF">2020-10-22T07:24:13Z</dcterms:modified>
</cp:coreProperties>
</file>